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4" r:id="rId3"/>
    <p:sldId id="265" r:id="rId4"/>
    <p:sldId id="266" r:id="rId5"/>
    <p:sldId id="267" r:id="rId6"/>
    <p:sldId id="269" r:id="rId7"/>
    <p:sldId id="257" r:id="rId8"/>
    <p:sldId id="268" r:id="rId9"/>
    <p:sldId id="258" r:id="rId10"/>
    <p:sldId id="259" r:id="rId11"/>
    <p:sldId id="270" r:id="rId12"/>
    <p:sldId id="271" r:id="rId13"/>
    <p:sldId id="272" r:id="rId14"/>
    <p:sldId id="260"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3AB8-FB1F-4439-84AB-70BA41CAA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5859F0-35EA-43B2-A3D6-CE0E38222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A11285-0A31-4EBA-8E2F-66BAB6126DCF}"/>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5895D1A7-BE19-48C1-8337-BC5BEFF32F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2C4AFD-39F5-4AED-8A6C-CC1E64265D88}"/>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169622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DD9A-6F69-4EBE-9EEA-050945BC37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39320C-FA89-40AC-A24C-9997F8954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72294E-329E-4CDE-B8A3-8EA34E34253D}"/>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46F661B9-31FA-4E27-8930-9602FF540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FBC284-F7C3-4A94-9463-C17CCC733F23}"/>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268564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09E2B-D900-4704-A762-67104D3EDF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B42D57-F1BF-4C1E-A31B-D321626836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C259B-06AF-4789-9D57-09CA85094530}"/>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7674AB81-50A6-461C-8883-53880349AE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E8BCB-0267-4C85-86F9-8B2D7C822D18}"/>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255379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960F-0BE6-482F-A419-82BAA22E0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1F2799-3226-48FE-AEEA-6AE034EBB2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137ECB-241F-4767-9882-2E8422F2DCE9}"/>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34F08B24-BE89-4653-A607-76807005E6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F31BD6-E3C9-4793-919D-C28B1FF42A05}"/>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198224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BE56-CF8C-478E-9C7B-E7123EBB65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E9D174-601D-4142-B71F-C0BF521F6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4B829C-3321-4519-920E-FCFD7290695D}"/>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415C9091-E28C-494C-AA7F-3A7A4661FA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DA4067-0BA8-4CC5-9BAB-0523CAC329D0}"/>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43282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1022-EF7B-4278-8597-F63B62C424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0C2FA9-1B7B-401A-BCDC-7C99221A1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17C042-5B9B-4081-9025-4B1B5F3015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73F73B-C659-447A-8675-3EE4C1488AD3}"/>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6" name="Footer Placeholder 5">
            <a:extLst>
              <a:ext uri="{FF2B5EF4-FFF2-40B4-BE49-F238E27FC236}">
                <a16:creationId xmlns:a16="http://schemas.microsoft.com/office/drawing/2014/main" id="{86BC3B63-AEE5-4111-9B56-462CFF32FA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5CEA7A-CF29-4DF5-985B-6A189ED1CE75}"/>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644442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8C1B-7FA6-4588-B1D9-1A70537A6B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B8585A-6F28-4563-A213-A84B23F2D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E68BAA-C94F-4769-A6AE-3276975051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C0858B-285B-4F76-8CCB-AAEA33F7E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9D88B-EFB2-462A-8F5B-2EA1F738F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825F9B-7D27-41F6-9197-DD6160085BE6}"/>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8" name="Footer Placeholder 7">
            <a:extLst>
              <a:ext uri="{FF2B5EF4-FFF2-40B4-BE49-F238E27FC236}">
                <a16:creationId xmlns:a16="http://schemas.microsoft.com/office/drawing/2014/main" id="{B5584218-D65D-4135-9F21-6C0BD00B32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CEC2C0-17EC-4A74-9AC6-0F1CB23B6A6A}"/>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89626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3065-CFCC-49CA-9949-B1D41BE7A6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26D749-3481-4D78-8B25-EC47D76422C0}"/>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4" name="Footer Placeholder 3">
            <a:extLst>
              <a:ext uri="{FF2B5EF4-FFF2-40B4-BE49-F238E27FC236}">
                <a16:creationId xmlns:a16="http://schemas.microsoft.com/office/drawing/2014/main" id="{89436F58-37C7-4E24-BB66-764CC7D254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A8A8EB-0445-4B46-BBD7-FECD9C71E9D4}"/>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222287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667B4-CAA5-4351-A598-96A232B77A5C}"/>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3" name="Footer Placeholder 2">
            <a:extLst>
              <a:ext uri="{FF2B5EF4-FFF2-40B4-BE49-F238E27FC236}">
                <a16:creationId xmlns:a16="http://schemas.microsoft.com/office/drawing/2014/main" id="{C31DB018-5E39-4674-B2CC-41CC4F0E28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D4A5ED-AB49-4274-BA31-8BE31F789E0F}"/>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309334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867-1664-4A24-8011-509A2097D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7ED77D-5A25-4403-9953-09CD6299A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15AC68-6C31-424E-AABF-0B01D166D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FBC6D-ECEF-4E93-8337-6BE819E1AB3D}"/>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6" name="Footer Placeholder 5">
            <a:extLst>
              <a:ext uri="{FF2B5EF4-FFF2-40B4-BE49-F238E27FC236}">
                <a16:creationId xmlns:a16="http://schemas.microsoft.com/office/drawing/2014/main" id="{53165A47-1010-44C1-A49D-792A9D69C0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38796D-6AA9-4953-A258-3B2A552180DF}"/>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22316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2B89-1800-482C-8326-31F5A437B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57B5D3-ACE4-46EB-AA12-A319FEF03A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4B6A10-BDA1-44D2-9B6F-0596AC633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34E32-DB56-43F2-8F8F-85908224E557}"/>
              </a:ext>
            </a:extLst>
          </p:cNvPr>
          <p:cNvSpPr>
            <a:spLocks noGrp="1"/>
          </p:cNvSpPr>
          <p:nvPr>
            <p:ph type="dt" sz="half" idx="10"/>
          </p:nvPr>
        </p:nvSpPr>
        <p:spPr/>
        <p:txBody>
          <a:bodyPr/>
          <a:lstStyle/>
          <a:p>
            <a:fld id="{C5BB8A1A-2507-433B-A859-3B8A68E54C5B}" type="datetimeFigureOut">
              <a:rPr lang="en-IN" smtClean="0"/>
              <a:t>14-03-2024</a:t>
            </a:fld>
            <a:endParaRPr lang="en-IN"/>
          </a:p>
        </p:txBody>
      </p:sp>
      <p:sp>
        <p:nvSpPr>
          <p:cNvPr id="6" name="Footer Placeholder 5">
            <a:extLst>
              <a:ext uri="{FF2B5EF4-FFF2-40B4-BE49-F238E27FC236}">
                <a16:creationId xmlns:a16="http://schemas.microsoft.com/office/drawing/2014/main" id="{BDA59854-DDDD-4944-B23A-E6676A404F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383931-A4CA-407A-A1C8-6CD9C78689F2}"/>
              </a:ext>
            </a:extLst>
          </p:cNvPr>
          <p:cNvSpPr>
            <a:spLocks noGrp="1"/>
          </p:cNvSpPr>
          <p:nvPr>
            <p:ph type="sldNum" sz="quarter" idx="12"/>
          </p:nvPr>
        </p:nvSpPr>
        <p:spPr/>
        <p:txBody>
          <a:bodyPr/>
          <a:lstStyle/>
          <a:p>
            <a:fld id="{7F068DD2-7D4B-4076-8DF5-5C393BF39ABA}" type="slidenum">
              <a:rPr lang="en-IN" smtClean="0"/>
              <a:t>‹#›</a:t>
            </a:fld>
            <a:endParaRPr lang="en-IN"/>
          </a:p>
        </p:txBody>
      </p:sp>
    </p:spTree>
    <p:extLst>
      <p:ext uri="{BB962C8B-B14F-4D97-AF65-F5344CB8AC3E}">
        <p14:creationId xmlns:p14="http://schemas.microsoft.com/office/powerpoint/2010/main" val="399690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3F28F-3D6A-4CE1-BDFF-DB931F26D2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68528E-CB67-450A-BD4C-4B7054607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D5E20-9692-4020-9977-D4D3187C4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B8A1A-2507-433B-A859-3B8A68E54C5B}" type="datetimeFigureOut">
              <a:rPr lang="en-IN" smtClean="0"/>
              <a:t>14-03-2024</a:t>
            </a:fld>
            <a:endParaRPr lang="en-IN"/>
          </a:p>
        </p:txBody>
      </p:sp>
      <p:sp>
        <p:nvSpPr>
          <p:cNvPr id="5" name="Footer Placeholder 4">
            <a:extLst>
              <a:ext uri="{FF2B5EF4-FFF2-40B4-BE49-F238E27FC236}">
                <a16:creationId xmlns:a16="http://schemas.microsoft.com/office/drawing/2014/main" id="{5AF85A37-72A5-4601-8CD9-5C86522A4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B57AD4-F801-4684-9D4E-5C1AF9FFE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68DD2-7D4B-4076-8DF5-5C393BF39ABA}" type="slidenum">
              <a:rPr lang="en-IN" smtClean="0"/>
              <a:t>‹#›</a:t>
            </a:fld>
            <a:endParaRPr lang="en-IN"/>
          </a:p>
        </p:txBody>
      </p:sp>
    </p:spTree>
    <p:extLst>
      <p:ext uri="{BB962C8B-B14F-4D97-AF65-F5344CB8AC3E}">
        <p14:creationId xmlns:p14="http://schemas.microsoft.com/office/powerpoint/2010/main" val="1579499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CC6682-949F-4467-85DD-6E84D88E64D2}"/>
              </a:ext>
            </a:extLst>
          </p:cNvPr>
          <p:cNvGrpSpPr/>
          <p:nvPr/>
        </p:nvGrpSpPr>
        <p:grpSpPr>
          <a:xfrm>
            <a:off x="1" y="0"/>
            <a:ext cx="12191998" cy="6858000"/>
            <a:chOff x="1" y="0"/>
            <a:chExt cx="12191998" cy="6858000"/>
          </a:xfrm>
        </p:grpSpPr>
        <p:pic>
          <p:nvPicPr>
            <p:cNvPr id="5" name="Picture 4">
              <a:extLst>
                <a:ext uri="{FF2B5EF4-FFF2-40B4-BE49-F238E27FC236}">
                  <a16:creationId xmlns:a16="http://schemas.microsoft.com/office/drawing/2014/main" id="{3F5B8A89-45E2-4EA4-A69F-9212B3E70DFC}"/>
                </a:ext>
              </a:extLst>
            </p:cNvPr>
            <p:cNvPicPr>
              <a:picLocks noChangeAspect="1"/>
            </p:cNvPicPr>
            <p:nvPr/>
          </p:nvPicPr>
          <p:blipFill rotWithShape="1">
            <a:blip r:embed="rId2"/>
            <a:srcRect r="6535"/>
            <a:stretch/>
          </p:blipFill>
          <p:spPr>
            <a:xfrm>
              <a:off x="1" y="0"/>
              <a:ext cx="4743450" cy="6858000"/>
            </a:xfrm>
            <a:prstGeom prst="rect">
              <a:avLst/>
            </a:prstGeom>
          </p:spPr>
        </p:pic>
        <p:pic>
          <p:nvPicPr>
            <p:cNvPr id="6" name="Picture 5">
              <a:extLst>
                <a:ext uri="{FF2B5EF4-FFF2-40B4-BE49-F238E27FC236}">
                  <a16:creationId xmlns:a16="http://schemas.microsoft.com/office/drawing/2014/main" id="{2777D346-C116-4163-8476-BF5C25406743}"/>
                </a:ext>
              </a:extLst>
            </p:cNvPr>
            <p:cNvPicPr>
              <a:picLocks noChangeAspect="1"/>
            </p:cNvPicPr>
            <p:nvPr/>
          </p:nvPicPr>
          <p:blipFill rotWithShape="1">
            <a:blip r:embed="rId2"/>
            <a:srcRect r="6535"/>
            <a:stretch/>
          </p:blipFill>
          <p:spPr>
            <a:xfrm flipH="1">
              <a:off x="7448549" y="0"/>
              <a:ext cx="4743450" cy="6858000"/>
            </a:xfrm>
            <a:prstGeom prst="rect">
              <a:avLst/>
            </a:prstGeom>
          </p:spPr>
        </p:pic>
        <p:sp>
          <p:nvSpPr>
            <p:cNvPr id="7" name="Rectangle 6">
              <a:extLst>
                <a:ext uri="{FF2B5EF4-FFF2-40B4-BE49-F238E27FC236}">
                  <a16:creationId xmlns:a16="http://schemas.microsoft.com/office/drawing/2014/main" id="{1F081E49-8DEA-4D9C-BFC5-AF691E34CF53}"/>
                </a:ext>
              </a:extLst>
            </p:cNvPr>
            <p:cNvSpPr/>
            <p:nvPr/>
          </p:nvSpPr>
          <p:spPr>
            <a:xfrm>
              <a:off x="4191000" y="0"/>
              <a:ext cx="4210050" cy="6858000"/>
            </a:xfrm>
            <a:prstGeom prst="rect">
              <a:avLst/>
            </a:prstGeom>
            <a:solidFill>
              <a:srgbClr val="161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DC9B2902-46D5-4C04-B2BC-2F592A0A07F4}"/>
              </a:ext>
            </a:extLst>
          </p:cNvPr>
          <p:cNvGrpSpPr/>
          <p:nvPr/>
        </p:nvGrpSpPr>
        <p:grpSpPr>
          <a:xfrm>
            <a:off x="2619828" y="2185063"/>
            <a:ext cx="6952344" cy="2167787"/>
            <a:chOff x="3541485" y="2268767"/>
            <a:chExt cx="6952344" cy="2167787"/>
          </a:xfrm>
        </p:grpSpPr>
        <p:sp>
          <p:nvSpPr>
            <p:cNvPr id="9" name="TextBox 8">
              <a:extLst>
                <a:ext uri="{FF2B5EF4-FFF2-40B4-BE49-F238E27FC236}">
                  <a16:creationId xmlns:a16="http://schemas.microsoft.com/office/drawing/2014/main" id="{256B07B5-A7B7-48DF-80F3-314F5F00017B}"/>
                </a:ext>
              </a:extLst>
            </p:cNvPr>
            <p:cNvSpPr txBox="1"/>
            <p:nvPr/>
          </p:nvSpPr>
          <p:spPr>
            <a:xfrm>
              <a:off x="3541485" y="2268767"/>
              <a:ext cx="6952344" cy="1569660"/>
            </a:xfrm>
            <a:prstGeom prst="rect">
              <a:avLst/>
            </a:prstGeom>
            <a:noFill/>
          </p:spPr>
          <p:txBody>
            <a:bodyPr wrap="square" rtlCol="0">
              <a:spAutoFit/>
            </a:bodyPr>
            <a:lstStyle/>
            <a:p>
              <a:pPr algn="ctr"/>
              <a:r>
                <a:rPr lang="en-US" sz="4800" b="1" dirty="0">
                  <a:solidFill>
                    <a:schemeClr val="accent2">
                      <a:lumMod val="20000"/>
                      <a:lumOff val="80000"/>
                    </a:schemeClr>
                  </a:solidFill>
                </a:rPr>
                <a:t>Catering Reservation And Ordering System</a:t>
              </a:r>
              <a:endParaRPr lang="en-IN" sz="4800" b="1" dirty="0">
                <a:solidFill>
                  <a:schemeClr val="accent2">
                    <a:lumMod val="20000"/>
                    <a:lumOff val="80000"/>
                  </a:schemeClr>
                </a:solidFill>
              </a:endParaRPr>
            </a:p>
          </p:txBody>
        </p:sp>
        <p:sp>
          <p:nvSpPr>
            <p:cNvPr id="10" name="TextBox 9">
              <a:extLst>
                <a:ext uri="{FF2B5EF4-FFF2-40B4-BE49-F238E27FC236}">
                  <a16:creationId xmlns:a16="http://schemas.microsoft.com/office/drawing/2014/main" id="{E90A75EA-B9B4-4F27-BBE6-503944EA5E15}"/>
                </a:ext>
              </a:extLst>
            </p:cNvPr>
            <p:cNvSpPr txBox="1"/>
            <p:nvPr/>
          </p:nvSpPr>
          <p:spPr>
            <a:xfrm>
              <a:off x="4143829" y="4050038"/>
              <a:ext cx="5747657" cy="386516"/>
            </a:xfrm>
            <a:prstGeom prst="rect">
              <a:avLst/>
            </a:prstGeom>
            <a:noFill/>
          </p:spPr>
          <p:txBody>
            <a:bodyPr wrap="square" rtlCol="0">
              <a:spAutoFit/>
            </a:bodyPr>
            <a:lstStyle/>
            <a:p>
              <a:pPr algn="ctr">
                <a:lnSpc>
                  <a:spcPct val="130000"/>
                </a:lnSpc>
              </a:pPr>
              <a:endParaRPr lang="en-IN" sz="1600" b="1" dirty="0">
                <a:solidFill>
                  <a:schemeClr val="bg1"/>
                </a:solidFill>
              </a:endParaRPr>
            </a:p>
          </p:txBody>
        </p:sp>
      </p:grpSp>
    </p:spTree>
    <p:extLst>
      <p:ext uri="{BB962C8B-B14F-4D97-AF65-F5344CB8AC3E}">
        <p14:creationId xmlns:p14="http://schemas.microsoft.com/office/powerpoint/2010/main" val="2360051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C830CB-ADA4-70FB-2511-D6DCD1DF73B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A1E330F-4E12-F7E4-EDA9-7C780332A551}"/>
              </a:ext>
            </a:extLst>
          </p:cNvPr>
          <p:cNvSpPr txBox="1"/>
          <p:nvPr/>
        </p:nvSpPr>
        <p:spPr>
          <a:xfrm>
            <a:off x="4730850" y="0"/>
            <a:ext cx="2795124" cy="646331"/>
          </a:xfrm>
          <a:prstGeom prst="rect">
            <a:avLst/>
          </a:prstGeom>
          <a:noFill/>
        </p:spPr>
        <p:txBody>
          <a:bodyPr wrap="none" rtlCol="0">
            <a:spAutoFit/>
          </a:bodyPr>
          <a:lstStyle/>
          <a:p>
            <a:r>
              <a:rPr lang="en-US" sz="3600" b="1" dirty="0"/>
              <a:t>ADD</a:t>
            </a:r>
            <a:r>
              <a:rPr lang="en-US" sz="3600" dirty="0"/>
              <a:t> </a:t>
            </a:r>
            <a:r>
              <a:rPr lang="en-US" sz="3600" b="1" dirty="0"/>
              <a:t>TO</a:t>
            </a:r>
            <a:r>
              <a:rPr lang="en-US" sz="3600" dirty="0"/>
              <a:t> </a:t>
            </a:r>
            <a:r>
              <a:rPr lang="en-US" sz="3600" b="1" dirty="0"/>
              <a:t>CART</a:t>
            </a:r>
            <a:endParaRPr lang="en-IN" sz="3600" b="1" dirty="0"/>
          </a:p>
        </p:txBody>
      </p:sp>
      <p:pic>
        <p:nvPicPr>
          <p:cNvPr id="9" name="Picture 8">
            <a:extLst>
              <a:ext uri="{FF2B5EF4-FFF2-40B4-BE49-F238E27FC236}">
                <a16:creationId xmlns:a16="http://schemas.microsoft.com/office/drawing/2014/main" id="{5F859013-8DAE-4BAC-3D31-5022FA4AA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160" y="924560"/>
            <a:ext cx="4246880" cy="5933441"/>
          </a:xfrm>
          <a:prstGeom prst="rect">
            <a:avLst/>
          </a:prstGeom>
        </p:spPr>
      </p:pic>
    </p:spTree>
    <p:extLst>
      <p:ext uri="{BB962C8B-B14F-4D97-AF65-F5344CB8AC3E}">
        <p14:creationId xmlns:p14="http://schemas.microsoft.com/office/powerpoint/2010/main" val="112942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7D294-837E-BCB6-DAAC-9B39B3098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360"/>
            <a:ext cx="12191999" cy="6136640"/>
          </a:xfrm>
          <a:prstGeom prst="rect">
            <a:avLst/>
          </a:prstGeom>
        </p:spPr>
      </p:pic>
      <p:sp>
        <p:nvSpPr>
          <p:cNvPr id="4" name="TextBox 3">
            <a:extLst>
              <a:ext uri="{FF2B5EF4-FFF2-40B4-BE49-F238E27FC236}">
                <a16:creationId xmlns:a16="http://schemas.microsoft.com/office/drawing/2014/main" id="{85F6AAF4-B5EA-632E-443D-27A472D86829}"/>
              </a:ext>
            </a:extLst>
          </p:cNvPr>
          <p:cNvSpPr txBox="1"/>
          <p:nvPr/>
        </p:nvSpPr>
        <p:spPr>
          <a:xfrm>
            <a:off x="4708535" y="75029"/>
            <a:ext cx="2806987" cy="646331"/>
          </a:xfrm>
          <a:prstGeom prst="rect">
            <a:avLst/>
          </a:prstGeom>
          <a:noFill/>
        </p:spPr>
        <p:txBody>
          <a:bodyPr wrap="none" rtlCol="0">
            <a:spAutoFit/>
          </a:bodyPr>
          <a:lstStyle/>
          <a:p>
            <a:r>
              <a:rPr lang="en-US" sz="3600" b="1" dirty="0">
                <a:solidFill>
                  <a:schemeClr val="bg1"/>
                </a:solidFill>
              </a:rPr>
              <a:t>PLACE</a:t>
            </a:r>
            <a:r>
              <a:rPr lang="en-US" sz="3600" dirty="0"/>
              <a:t> </a:t>
            </a:r>
            <a:r>
              <a:rPr lang="en-US" sz="3600" b="1" dirty="0">
                <a:solidFill>
                  <a:schemeClr val="bg1"/>
                </a:solidFill>
              </a:rPr>
              <a:t>ORDER</a:t>
            </a:r>
            <a:endParaRPr lang="en-IN" sz="3600" b="1" dirty="0">
              <a:solidFill>
                <a:schemeClr val="bg1"/>
              </a:solidFill>
            </a:endParaRPr>
          </a:p>
        </p:txBody>
      </p:sp>
    </p:spTree>
    <p:extLst>
      <p:ext uri="{BB962C8B-B14F-4D97-AF65-F5344CB8AC3E}">
        <p14:creationId xmlns:p14="http://schemas.microsoft.com/office/powerpoint/2010/main" val="227956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FDB47-CA89-BBE4-E2FB-07B23DD0D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3440"/>
            <a:ext cx="12192000" cy="6004560"/>
          </a:xfrm>
          <a:prstGeom prst="rect">
            <a:avLst/>
          </a:prstGeom>
        </p:spPr>
      </p:pic>
      <p:sp>
        <p:nvSpPr>
          <p:cNvPr id="4" name="TextBox 3">
            <a:extLst>
              <a:ext uri="{FF2B5EF4-FFF2-40B4-BE49-F238E27FC236}">
                <a16:creationId xmlns:a16="http://schemas.microsoft.com/office/drawing/2014/main" id="{4A8400F1-B6A4-5540-24F1-AE7DE0B68271}"/>
              </a:ext>
            </a:extLst>
          </p:cNvPr>
          <p:cNvSpPr txBox="1"/>
          <p:nvPr/>
        </p:nvSpPr>
        <p:spPr>
          <a:xfrm>
            <a:off x="4866640" y="105509"/>
            <a:ext cx="2860398" cy="646331"/>
          </a:xfrm>
          <a:prstGeom prst="rect">
            <a:avLst/>
          </a:prstGeom>
          <a:noFill/>
        </p:spPr>
        <p:txBody>
          <a:bodyPr wrap="none" rtlCol="0">
            <a:spAutoFit/>
          </a:bodyPr>
          <a:lstStyle/>
          <a:p>
            <a:r>
              <a:rPr lang="en-US" sz="3600" b="1" dirty="0">
                <a:solidFill>
                  <a:schemeClr val="bg1"/>
                </a:solidFill>
              </a:rPr>
              <a:t>USER</a:t>
            </a:r>
            <a:r>
              <a:rPr lang="en-US" sz="3600" dirty="0"/>
              <a:t> </a:t>
            </a:r>
            <a:r>
              <a:rPr lang="en-US" sz="3600" b="1" dirty="0">
                <a:solidFill>
                  <a:schemeClr val="bg1"/>
                </a:solidFill>
              </a:rPr>
              <a:t>PROFILE</a:t>
            </a:r>
            <a:endParaRPr lang="en-IN" sz="3600" b="1" dirty="0">
              <a:solidFill>
                <a:schemeClr val="bg1"/>
              </a:solidFill>
            </a:endParaRPr>
          </a:p>
        </p:txBody>
      </p:sp>
    </p:spTree>
    <p:extLst>
      <p:ext uri="{BB962C8B-B14F-4D97-AF65-F5344CB8AC3E}">
        <p14:creationId xmlns:p14="http://schemas.microsoft.com/office/powerpoint/2010/main" val="222588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05F21-6C02-9711-F90F-0105C90F8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4561"/>
            <a:ext cx="12192000" cy="5933440"/>
          </a:xfrm>
          <a:prstGeom prst="rect">
            <a:avLst/>
          </a:prstGeom>
        </p:spPr>
      </p:pic>
      <p:sp>
        <p:nvSpPr>
          <p:cNvPr id="4" name="TextBox 3">
            <a:extLst>
              <a:ext uri="{FF2B5EF4-FFF2-40B4-BE49-F238E27FC236}">
                <a16:creationId xmlns:a16="http://schemas.microsoft.com/office/drawing/2014/main" id="{5CB13C2B-ECAD-E3C0-9607-7B284CB50F4F}"/>
              </a:ext>
            </a:extLst>
          </p:cNvPr>
          <p:cNvSpPr txBox="1"/>
          <p:nvPr/>
        </p:nvSpPr>
        <p:spPr>
          <a:xfrm>
            <a:off x="5045103" y="81280"/>
            <a:ext cx="2160015" cy="646331"/>
          </a:xfrm>
          <a:prstGeom prst="rect">
            <a:avLst/>
          </a:prstGeom>
          <a:noFill/>
        </p:spPr>
        <p:txBody>
          <a:bodyPr wrap="none" rtlCol="0">
            <a:spAutoFit/>
          </a:bodyPr>
          <a:lstStyle/>
          <a:p>
            <a:r>
              <a:rPr lang="en-US" sz="3600" b="1" dirty="0">
                <a:solidFill>
                  <a:schemeClr val="bg1"/>
                </a:solidFill>
              </a:rPr>
              <a:t>DATABASE</a:t>
            </a:r>
            <a:endParaRPr lang="en-IN" sz="3600" b="1" dirty="0">
              <a:solidFill>
                <a:schemeClr val="bg1"/>
              </a:solidFill>
            </a:endParaRPr>
          </a:p>
        </p:txBody>
      </p:sp>
    </p:spTree>
    <p:extLst>
      <p:ext uri="{BB962C8B-B14F-4D97-AF65-F5344CB8AC3E}">
        <p14:creationId xmlns:p14="http://schemas.microsoft.com/office/powerpoint/2010/main" val="113390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50810-45BE-483C-9F9D-E461C9002F31}"/>
              </a:ext>
            </a:extLst>
          </p:cNvPr>
          <p:cNvPicPr>
            <a:picLocks noChangeAspect="1"/>
          </p:cNvPicPr>
          <p:nvPr/>
        </p:nvPicPr>
        <p:blipFill>
          <a:blip r:embed="rId2">
            <a:extLst>
              <a:ext uri="{28A0092B-C50C-407E-A947-70E740481C1C}">
                <a14:useLocalDpi xmlns:a14="http://schemas.microsoft.com/office/drawing/2010/main" val="0"/>
              </a:ext>
            </a:extLst>
          </a:blip>
          <a:srcRect t="3130" b="3130"/>
          <a:stretch/>
        </p:blipFill>
        <p:spPr>
          <a:xfrm>
            <a:off x="6419851" y="0"/>
            <a:ext cx="5772150" cy="6858000"/>
          </a:xfrm>
          <a:prstGeom prst="rect">
            <a:avLst/>
          </a:prstGeom>
        </p:spPr>
      </p:pic>
      <p:grpSp>
        <p:nvGrpSpPr>
          <p:cNvPr id="15" name="Group 14">
            <a:extLst>
              <a:ext uri="{FF2B5EF4-FFF2-40B4-BE49-F238E27FC236}">
                <a16:creationId xmlns:a16="http://schemas.microsoft.com/office/drawing/2014/main" id="{1EE5B6C8-D770-430D-8944-E04F93E43AB3}"/>
              </a:ext>
            </a:extLst>
          </p:cNvPr>
          <p:cNvGrpSpPr/>
          <p:nvPr/>
        </p:nvGrpSpPr>
        <p:grpSpPr>
          <a:xfrm>
            <a:off x="504302" y="213361"/>
            <a:ext cx="5772151" cy="5961990"/>
            <a:chOff x="685799" y="520625"/>
            <a:chExt cx="5772151" cy="4979471"/>
          </a:xfrm>
        </p:grpSpPr>
        <p:sp>
          <p:nvSpPr>
            <p:cNvPr id="16" name="TextBox 15">
              <a:extLst>
                <a:ext uri="{FF2B5EF4-FFF2-40B4-BE49-F238E27FC236}">
                  <a16:creationId xmlns:a16="http://schemas.microsoft.com/office/drawing/2014/main" id="{204E3115-EE80-46C2-8C21-C632A01DF32D}"/>
                </a:ext>
              </a:extLst>
            </p:cNvPr>
            <p:cNvSpPr txBox="1"/>
            <p:nvPr/>
          </p:nvSpPr>
          <p:spPr>
            <a:xfrm>
              <a:off x="685800" y="520625"/>
              <a:ext cx="5772150" cy="605294"/>
            </a:xfrm>
            <a:prstGeom prst="rect">
              <a:avLst/>
            </a:prstGeom>
            <a:noFill/>
          </p:spPr>
          <p:txBody>
            <a:bodyPr wrap="square">
              <a:spAutoFit/>
            </a:bodyPr>
            <a:lstStyle/>
            <a:p>
              <a:pPr marL="0" marR="0" lvl="0" indent="0" algn="l" defTabSz="914400" rtl="0" eaLnBrk="1" fontAlgn="base" latinLnBrk="0" hangingPunct="1">
                <a:lnSpc>
                  <a:spcPts val="4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CONCLUSION</a:t>
              </a:r>
            </a:p>
          </p:txBody>
        </p:sp>
        <p:sp>
          <p:nvSpPr>
            <p:cNvPr id="18" name="TextBox 17">
              <a:extLst>
                <a:ext uri="{FF2B5EF4-FFF2-40B4-BE49-F238E27FC236}">
                  <a16:creationId xmlns:a16="http://schemas.microsoft.com/office/drawing/2014/main" id="{D549F46E-EEF4-4D7B-8242-AB80CAA69C3B}"/>
                </a:ext>
              </a:extLst>
            </p:cNvPr>
            <p:cNvSpPr txBox="1"/>
            <p:nvPr/>
          </p:nvSpPr>
          <p:spPr>
            <a:xfrm>
              <a:off x="685799" y="1058965"/>
              <a:ext cx="5772149" cy="2851767"/>
            </a:xfrm>
            <a:prstGeom prst="rect">
              <a:avLst/>
            </a:prstGeom>
            <a:noFill/>
          </p:spPr>
          <p:txBody>
            <a:bodyPr wrap="square">
              <a:spAutoFit/>
            </a:bodyPr>
            <a:lstStyle/>
            <a:p>
              <a:pPr marL="285750" marR="0" lvl="0" indent="-285750" algn="just" defTabSz="914400" rtl="0" eaLnBrk="1" fontAlgn="base" latinLnBrk="0" hangingPunct="1">
                <a:lnSpc>
                  <a:spcPct val="13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The </a:t>
              </a:r>
              <a:r>
                <a:rPr lang="en-US" sz="2400" dirty="0">
                  <a:solidFill>
                    <a:prstClr val="black">
                      <a:lumMod val="75000"/>
                      <a:lumOff val="25000"/>
                    </a:prstClr>
                  </a:solidFill>
                  <a:latin typeface="Calibri" panose="020F0502020204030204"/>
                </a:rPr>
                <a:t>Catering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Reservation and </a:t>
              </a:r>
              <a:r>
                <a:rPr lang="en-US" sz="2400" dirty="0">
                  <a:solidFill>
                    <a:prstClr val="black">
                      <a:lumMod val="75000"/>
                      <a:lumOff val="25000"/>
                    </a:prstClr>
                  </a:solidFill>
                  <a:latin typeface="Calibri" panose="020F0502020204030204"/>
                </a:rPr>
                <a:t>Ordering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System project is an implementation of a general Catering Booking website , which helps the customers to check product and prices of various catering menu , along with the different packages available with the reservations.</a:t>
              </a:r>
            </a:p>
          </p:txBody>
        </p:sp>
        <p:sp>
          <p:nvSpPr>
            <p:cNvPr id="28" name="Freeform: Shape 27">
              <a:extLst>
                <a:ext uri="{FF2B5EF4-FFF2-40B4-BE49-F238E27FC236}">
                  <a16:creationId xmlns:a16="http://schemas.microsoft.com/office/drawing/2014/main" id="{C879D887-AC0F-4367-9989-2E934EACA9AC}"/>
                </a:ext>
              </a:extLst>
            </p:cNvPr>
            <p:cNvSpPr/>
            <p:nvPr/>
          </p:nvSpPr>
          <p:spPr>
            <a:xfrm>
              <a:off x="757754" y="4035169"/>
              <a:ext cx="225425" cy="136525"/>
            </a:xfrm>
            <a:custGeom>
              <a:avLst/>
              <a:gdLst>
                <a:gd name="connsiteX0" fmla="*/ 0 w 225425"/>
                <a:gd name="connsiteY0" fmla="*/ 41275 h 136525"/>
                <a:gd name="connsiteX1" fmla="*/ 50800 w 225425"/>
                <a:gd name="connsiteY1" fmla="*/ 136525 h 136525"/>
                <a:gd name="connsiteX2" fmla="*/ 225425 w 225425"/>
                <a:gd name="connsiteY2" fmla="*/ 0 h 136525"/>
              </a:gdLst>
              <a:ahLst/>
              <a:cxnLst>
                <a:cxn ang="0">
                  <a:pos x="connsiteX0" y="connsiteY0"/>
                </a:cxn>
                <a:cxn ang="0">
                  <a:pos x="connsiteX1" y="connsiteY1"/>
                </a:cxn>
                <a:cxn ang="0">
                  <a:pos x="connsiteX2" y="connsiteY2"/>
                </a:cxn>
              </a:cxnLst>
              <a:rect l="l" t="t" r="r" b="b"/>
              <a:pathLst>
                <a:path w="225425" h="136525">
                  <a:moveTo>
                    <a:pt x="0" y="41275"/>
                  </a:moveTo>
                  <a:lnTo>
                    <a:pt x="50800" y="136525"/>
                  </a:lnTo>
                  <a:lnTo>
                    <a:pt x="225425" y="0"/>
                  </a:ln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2DAE9CD0-EE1A-4A3D-BE90-D5508000AB81}"/>
                </a:ext>
              </a:extLst>
            </p:cNvPr>
            <p:cNvGrpSpPr/>
            <p:nvPr/>
          </p:nvGrpSpPr>
          <p:grpSpPr>
            <a:xfrm>
              <a:off x="757754" y="4806045"/>
              <a:ext cx="5467639" cy="694051"/>
              <a:chOff x="6172818" y="2277533"/>
              <a:chExt cx="5467639" cy="694051"/>
            </a:xfrm>
          </p:grpSpPr>
          <p:sp>
            <p:nvSpPr>
              <p:cNvPr id="21" name="TextBox 20">
                <a:extLst>
                  <a:ext uri="{FF2B5EF4-FFF2-40B4-BE49-F238E27FC236}">
                    <a16:creationId xmlns:a16="http://schemas.microsoft.com/office/drawing/2014/main" id="{5A466E25-B429-48AA-A349-5A04C45B8EB7}"/>
                  </a:ext>
                </a:extLst>
              </p:cNvPr>
              <p:cNvSpPr txBox="1"/>
              <p:nvPr/>
            </p:nvSpPr>
            <p:spPr>
              <a:xfrm>
                <a:off x="6604000" y="2277533"/>
                <a:ext cx="5036457" cy="694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Firebase applied to save user sign in data.</a:t>
                </a:r>
                <a:endParaRPr kumimoji="0" lang="en-IN"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EBFB327-6FA2-470B-996F-BCE545A24A64}"/>
                  </a:ext>
                </a:extLst>
              </p:cNvPr>
              <p:cNvSpPr/>
              <p:nvPr/>
            </p:nvSpPr>
            <p:spPr>
              <a:xfrm>
                <a:off x="6172818" y="2350652"/>
                <a:ext cx="225425" cy="136525"/>
              </a:xfrm>
              <a:custGeom>
                <a:avLst/>
                <a:gdLst>
                  <a:gd name="connsiteX0" fmla="*/ 0 w 225425"/>
                  <a:gd name="connsiteY0" fmla="*/ 41275 h 136525"/>
                  <a:gd name="connsiteX1" fmla="*/ 50800 w 225425"/>
                  <a:gd name="connsiteY1" fmla="*/ 136525 h 136525"/>
                  <a:gd name="connsiteX2" fmla="*/ 225425 w 225425"/>
                  <a:gd name="connsiteY2" fmla="*/ 0 h 136525"/>
                </a:gdLst>
                <a:ahLst/>
                <a:cxnLst>
                  <a:cxn ang="0">
                    <a:pos x="connsiteX0" y="connsiteY0"/>
                  </a:cxn>
                  <a:cxn ang="0">
                    <a:pos x="connsiteX1" y="connsiteY1"/>
                  </a:cxn>
                  <a:cxn ang="0">
                    <a:pos x="connsiteX2" y="connsiteY2"/>
                  </a:cxn>
                </a:cxnLst>
                <a:rect l="l" t="t" r="r" b="b"/>
                <a:pathLst>
                  <a:path w="225425" h="136525">
                    <a:moveTo>
                      <a:pt x="0" y="41275"/>
                    </a:moveTo>
                    <a:lnTo>
                      <a:pt x="50800" y="136525"/>
                    </a:lnTo>
                    <a:lnTo>
                      <a:pt x="225425" y="0"/>
                    </a:ln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pSp>
      </p:grpSp>
      <p:sp>
        <p:nvSpPr>
          <p:cNvPr id="5" name="TextBox 4">
            <a:extLst>
              <a:ext uri="{FF2B5EF4-FFF2-40B4-BE49-F238E27FC236}">
                <a16:creationId xmlns:a16="http://schemas.microsoft.com/office/drawing/2014/main" id="{634948D3-7CFB-F034-AABE-3D9B1B03344D}"/>
              </a:ext>
            </a:extLst>
          </p:cNvPr>
          <p:cNvSpPr txBox="1"/>
          <p:nvPr/>
        </p:nvSpPr>
        <p:spPr>
          <a:xfrm>
            <a:off x="1007439" y="4303435"/>
            <a:ext cx="503645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Javascript</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used for </a:t>
            </a:r>
            <a:r>
              <a:rPr kumimoji="0" lang="en-US" sz="24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registeration</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and login process</a:t>
            </a:r>
            <a:r>
              <a:rPr kumimoji="0" lang="en-U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38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172A4F-BE49-443B-AD09-C886DBCA5245}"/>
              </a:ext>
            </a:extLst>
          </p:cNvPr>
          <p:cNvSpPr txBox="1"/>
          <p:nvPr/>
        </p:nvSpPr>
        <p:spPr>
          <a:xfrm>
            <a:off x="7308004" y="2897554"/>
            <a:ext cx="6096000" cy="646331"/>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THANK YOU</a:t>
            </a:r>
          </a:p>
        </p:txBody>
      </p:sp>
      <p:pic>
        <p:nvPicPr>
          <p:cNvPr id="1028" name="Picture 4" descr="Cool FM Nigeria 96.9 on Twitter: &amp;quot;WIN AIRTIME BY GUESSING MY LOCATION I&amp;#39;m a  country that exports a lot of coffee. I&amp;#39;m mountainous region, and my people  eat a lot of and">
            <a:extLst>
              <a:ext uri="{FF2B5EF4-FFF2-40B4-BE49-F238E27FC236}">
                <a16:creationId xmlns:a16="http://schemas.microsoft.com/office/drawing/2014/main" id="{5DFF4C63-A037-4364-A34B-5CF8860E2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331"/>
          <a:stretch/>
        </p:blipFill>
        <p:spPr bwMode="auto">
          <a:xfrm>
            <a:off x="0" y="0"/>
            <a:ext cx="57294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4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9EC719-B7EF-5730-AA07-03761C0F78D1}"/>
              </a:ext>
            </a:extLst>
          </p:cNvPr>
          <p:cNvSpPr txBox="1"/>
          <p:nvPr/>
        </p:nvSpPr>
        <p:spPr>
          <a:xfrm>
            <a:off x="3119121" y="303598"/>
            <a:ext cx="4561840" cy="769441"/>
          </a:xfrm>
          <a:prstGeom prst="rect">
            <a:avLst/>
          </a:prstGeom>
          <a:noFill/>
        </p:spPr>
        <p:txBody>
          <a:bodyPr wrap="square" rtlCol="0">
            <a:spAutoFit/>
          </a:bodyPr>
          <a:lstStyle/>
          <a:p>
            <a:r>
              <a:rPr lang="en-US" sz="3600" dirty="0"/>
              <a:t>PROBLEM</a:t>
            </a:r>
            <a:r>
              <a:rPr lang="en-US" sz="4400" dirty="0"/>
              <a:t> </a:t>
            </a:r>
            <a:r>
              <a:rPr lang="en-US" sz="3600" dirty="0"/>
              <a:t>STATEMENT</a:t>
            </a:r>
            <a:endParaRPr lang="en-IN" sz="3600" dirty="0"/>
          </a:p>
        </p:txBody>
      </p:sp>
      <p:sp>
        <p:nvSpPr>
          <p:cNvPr id="3" name="TextBox 2">
            <a:extLst>
              <a:ext uri="{FF2B5EF4-FFF2-40B4-BE49-F238E27FC236}">
                <a16:creationId xmlns:a16="http://schemas.microsoft.com/office/drawing/2014/main" id="{04FFF98B-C866-27D9-299F-349AA92C3225}"/>
              </a:ext>
            </a:extLst>
          </p:cNvPr>
          <p:cNvSpPr txBox="1"/>
          <p:nvPr/>
        </p:nvSpPr>
        <p:spPr>
          <a:xfrm>
            <a:off x="346841" y="1291423"/>
            <a:ext cx="7618599" cy="5262979"/>
          </a:xfrm>
          <a:prstGeom prst="rect">
            <a:avLst/>
          </a:prstGeom>
          <a:noFill/>
        </p:spPr>
        <p:txBody>
          <a:bodyPr wrap="square" rtlCol="0">
            <a:spAutoFit/>
          </a:bodyPr>
          <a:lstStyle/>
          <a:p>
            <a:pPr marL="457200" indent="-457200" algn="just">
              <a:buFont typeface="Wingdings" panose="05000000000000000000" pitchFamily="2" charset="2"/>
              <a:buChar char="§"/>
            </a:pPr>
            <a:r>
              <a:rPr lang="en-US" sz="2800" dirty="0"/>
              <a:t>Catering is a website that allows counter developers to promote and sell their catering. Rural towns would be able to sell their commodities to the rest of the globe as a result of this.</a:t>
            </a:r>
          </a:p>
          <a:p>
            <a:endParaRPr lang="en-US" sz="2800" dirty="0"/>
          </a:p>
          <a:p>
            <a:pPr marL="457200" indent="-457200" algn="just">
              <a:buFont typeface="Wingdings" panose="05000000000000000000" pitchFamily="2" charset="2"/>
              <a:buChar char="§"/>
            </a:pPr>
            <a:r>
              <a:rPr lang="en-US" sz="2800" dirty="0"/>
              <a:t> The goal of this project is to establish a portal that will allow users to buy catering from the admin and change product information securely using a mobile device. Catering is given priority in order to allow them to develop their skills and promote our traditional Indian culture.</a:t>
            </a:r>
            <a:endParaRPr lang="en-IN" sz="2800" dirty="0"/>
          </a:p>
        </p:txBody>
      </p:sp>
      <p:pic>
        <p:nvPicPr>
          <p:cNvPr id="5" name="Picture 4">
            <a:extLst>
              <a:ext uri="{FF2B5EF4-FFF2-40B4-BE49-F238E27FC236}">
                <a16:creationId xmlns:a16="http://schemas.microsoft.com/office/drawing/2014/main" id="{BA9BC13A-1782-12EE-B690-103045DE4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441" y="0"/>
            <a:ext cx="4226560" cy="6858000"/>
          </a:xfrm>
          <a:prstGeom prst="rect">
            <a:avLst/>
          </a:prstGeom>
        </p:spPr>
      </p:pic>
    </p:spTree>
    <p:extLst>
      <p:ext uri="{BB962C8B-B14F-4D97-AF65-F5344CB8AC3E}">
        <p14:creationId xmlns:p14="http://schemas.microsoft.com/office/powerpoint/2010/main" val="2624958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CDEDD-6CAF-8194-86DA-CF5487C9A99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ED0C996-94B5-2BB2-41E7-49CD2EC9EA08}"/>
              </a:ext>
            </a:extLst>
          </p:cNvPr>
          <p:cNvSpPr txBox="1"/>
          <p:nvPr/>
        </p:nvSpPr>
        <p:spPr>
          <a:xfrm>
            <a:off x="4775200" y="243840"/>
            <a:ext cx="2188484" cy="646331"/>
          </a:xfrm>
          <a:prstGeom prst="rect">
            <a:avLst/>
          </a:prstGeom>
          <a:noFill/>
        </p:spPr>
        <p:txBody>
          <a:bodyPr wrap="none" rtlCol="0">
            <a:spAutoFit/>
          </a:bodyPr>
          <a:lstStyle/>
          <a:p>
            <a:r>
              <a:rPr lang="en-US" sz="3600" dirty="0"/>
              <a:t>OBJECTIVE</a:t>
            </a:r>
            <a:endParaRPr lang="en-IN" sz="3600" dirty="0"/>
          </a:p>
        </p:txBody>
      </p:sp>
      <p:sp>
        <p:nvSpPr>
          <p:cNvPr id="5" name="TextBox 4">
            <a:extLst>
              <a:ext uri="{FF2B5EF4-FFF2-40B4-BE49-F238E27FC236}">
                <a16:creationId xmlns:a16="http://schemas.microsoft.com/office/drawing/2014/main" id="{912A626E-F882-1675-BC52-B8B0BE1B4272}"/>
              </a:ext>
            </a:extLst>
          </p:cNvPr>
          <p:cNvSpPr txBox="1"/>
          <p:nvPr/>
        </p:nvSpPr>
        <p:spPr>
          <a:xfrm>
            <a:off x="0" y="1164134"/>
            <a:ext cx="12192000" cy="4832092"/>
          </a:xfrm>
          <a:prstGeom prst="rect">
            <a:avLst/>
          </a:prstGeom>
          <a:noFill/>
        </p:spPr>
        <p:txBody>
          <a:bodyPr wrap="square" rtlCol="0">
            <a:spAutoFit/>
          </a:bodyPr>
          <a:lstStyle/>
          <a:p>
            <a:pPr marL="457200" indent="-457200" algn="just">
              <a:buFont typeface="Wingdings" panose="05000000000000000000" pitchFamily="2" charset="2"/>
              <a:buChar char="§"/>
            </a:pPr>
            <a:r>
              <a:rPr lang="en-US" sz="2800" dirty="0"/>
              <a:t>The objective of an online ordering system are to provide  user a convenient way to place orders over the internet and for caters to manage those orders.</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 An online ordering system allows customers to quickly and easily select items, add them to their cart, and submit their orders. For caters, an online ordering system provides a way to track orders and manage inventory more efficiently.</a:t>
            </a:r>
          </a:p>
          <a:p>
            <a:pPr algn="just"/>
            <a:endParaRPr lang="en-US" sz="2800" dirty="0"/>
          </a:p>
          <a:p>
            <a:pPr marL="457200" indent="-457200" algn="just">
              <a:buFont typeface="Wingdings" panose="05000000000000000000" pitchFamily="2" charset="2"/>
              <a:buChar char="§"/>
            </a:pPr>
            <a:r>
              <a:rPr lang="en-US" sz="2800" dirty="0"/>
              <a:t>This  system  is developed  for public users to view and order catering product. There are two main users  in  Catering  Service  management  system,  Administrator  and  Users.  Administrator  can maintain  daily  updates  in  the  catering  food  and  </a:t>
            </a:r>
            <a:r>
              <a:rPr lang="en-US" sz="2800"/>
              <a:t>other  records.</a:t>
            </a:r>
            <a:endParaRPr lang="en-IN" sz="2800" dirty="0"/>
          </a:p>
        </p:txBody>
      </p:sp>
    </p:spTree>
    <p:extLst>
      <p:ext uri="{BB962C8B-B14F-4D97-AF65-F5344CB8AC3E}">
        <p14:creationId xmlns:p14="http://schemas.microsoft.com/office/powerpoint/2010/main" val="294182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F2402D25-9EE9-1865-B74A-D069009F37C3}"/>
              </a:ext>
            </a:extLst>
          </p:cNvPr>
          <p:cNvSpPr/>
          <p:nvPr/>
        </p:nvSpPr>
        <p:spPr>
          <a:xfrm>
            <a:off x="8240111" y="-575384"/>
            <a:ext cx="4849460" cy="4464212"/>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EC353CD-629E-1FD2-D416-78B5811A6C3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29601"/>
            <a:ext cx="12192000" cy="6858000"/>
          </a:xfrm>
          <a:prstGeom prst="rect">
            <a:avLst/>
          </a:prstGeom>
        </p:spPr>
      </p:pic>
      <p:sp>
        <p:nvSpPr>
          <p:cNvPr id="5" name="TextBox 4">
            <a:extLst>
              <a:ext uri="{FF2B5EF4-FFF2-40B4-BE49-F238E27FC236}">
                <a16:creationId xmlns:a16="http://schemas.microsoft.com/office/drawing/2014/main" id="{046EE7E6-F1FE-017D-F03B-07BA4DC3AC0B}"/>
              </a:ext>
            </a:extLst>
          </p:cNvPr>
          <p:cNvSpPr txBox="1"/>
          <p:nvPr/>
        </p:nvSpPr>
        <p:spPr>
          <a:xfrm>
            <a:off x="3915243" y="274320"/>
            <a:ext cx="3615798" cy="646331"/>
          </a:xfrm>
          <a:prstGeom prst="rect">
            <a:avLst/>
          </a:prstGeom>
          <a:noFill/>
        </p:spPr>
        <p:txBody>
          <a:bodyPr wrap="none" rtlCol="0">
            <a:spAutoFit/>
          </a:bodyPr>
          <a:lstStyle/>
          <a:p>
            <a:r>
              <a:rPr lang="en-US" sz="3600" dirty="0"/>
              <a:t>PROJECT MODULE</a:t>
            </a:r>
            <a:endParaRPr lang="en-IN" sz="3600" dirty="0"/>
          </a:p>
        </p:txBody>
      </p:sp>
      <p:sp>
        <p:nvSpPr>
          <p:cNvPr id="20" name="TextBox 19">
            <a:extLst>
              <a:ext uri="{FF2B5EF4-FFF2-40B4-BE49-F238E27FC236}">
                <a16:creationId xmlns:a16="http://schemas.microsoft.com/office/drawing/2014/main" id="{61A55769-92E6-0859-7CB7-2A14C464CA28}"/>
              </a:ext>
            </a:extLst>
          </p:cNvPr>
          <p:cNvSpPr txBox="1"/>
          <p:nvPr/>
        </p:nvSpPr>
        <p:spPr>
          <a:xfrm>
            <a:off x="4545576" y="1224572"/>
            <a:ext cx="2355132" cy="523220"/>
          </a:xfrm>
          <a:prstGeom prst="rect">
            <a:avLst/>
          </a:prstGeom>
          <a:noFill/>
        </p:spPr>
        <p:txBody>
          <a:bodyPr wrap="none" rtlCol="0">
            <a:spAutoFit/>
          </a:bodyPr>
          <a:lstStyle/>
          <a:p>
            <a:r>
              <a:rPr lang="en-US" sz="2800" dirty="0">
                <a:solidFill>
                  <a:schemeClr val="accent5">
                    <a:lumMod val="50000"/>
                  </a:schemeClr>
                </a:solidFill>
              </a:rPr>
              <a:t>USER MODULE</a:t>
            </a:r>
            <a:endParaRPr lang="en-IN" sz="2800" dirty="0">
              <a:solidFill>
                <a:schemeClr val="accent5">
                  <a:lumMod val="50000"/>
                </a:schemeClr>
              </a:solidFill>
            </a:endParaRPr>
          </a:p>
        </p:txBody>
      </p:sp>
      <p:sp>
        <p:nvSpPr>
          <p:cNvPr id="30" name="TextBox 29">
            <a:extLst>
              <a:ext uri="{FF2B5EF4-FFF2-40B4-BE49-F238E27FC236}">
                <a16:creationId xmlns:a16="http://schemas.microsoft.com/office/drawing/2014/main" id="{2DC1DC6A-13DA-6B6D-8C18-7F4309EF82D1}"/>
              </a:ext>
            </a:extLst>
          </p:cNvPr>
          <p:cNvSpPr txBox="1"/>
          <p:nvPr/>
        </p:nvSpPr>
        <p:spPr>
          <a:xfrm>
            <a:off x="4459535" y="1841241"/>
            <a:ext cx="2716641" cy="5016758"/>
          </a:xfrm>
          <a:prstGeom prst="rect">
            <a:avLst/>
          </a:prstGeom>
          <a:noFill/>
        </p:spPr>
        <p:txBody>
          <a:bodyPr wrap="none" rtlCol="0">
            <a:spAutoFit/>
          </a:bodyPr>
          <a:lstStyle/>
          <a:p>
            <a:pPr marL="285750" indent="-285750">
              <a:lnSpc>
                <a:spcPct val="250000"/>
              </a:lnSpc>
              <a:buFont typeface="Wingdings" panose="05000000000000000000" pitchFamily="2" charset="2"/>
              <a:buChar char="§"/>
            </a:pPr>
            <a:r>
              <a:rPr lang="en-US" sz="2000" dirty="0"/>
              <a:t>REGISTER AND LOGIN</a:t>
            </a:r>
          </a:p>
          <a:p>
            <a:pPr marL="285750" indent="-285750">
              <a:lnSpc>
                <a:spcPct val="250000"/>
              </a:lnSpc>
              <a:buFont typeface="Wingdings" panose="05000000000000000000" pitchFamily="2" charset="2"/>
              <a:buChar char="§"/>
            </a:pPr>
            <a:r>
              <a:rPr lang="en-US" sz="2000" dirty="0"/>
              <a:t>VIEW PRODUCT</a:t>
            </a:r>
          </a:p>
          <a:p>
            <a:pPr marL="285750" indent="-285750">
              <a:lnSpc>
                <a:spcPct val="250000"/>
              </a:lnSpc>
              <a:buFont typeface="Wingdings" panose="05000000000000000000" pitchFamily="2" charset="2"/>
              <a:buChar char="§"/>
            </a:pPr>
            <a:r>
              <a:rPr lang="en-US" sz="2000" dirty="0"/>
              <a:t>ADD TO CART</a:t>
            </a:r>
          </a:p>
          <a:p>
            <a:pPr marL="285750" indent="-285750">
              <a:lnSpc>
                <a:spcPct val="250000"/>
              </a:lnSpc>
              <a:buFont typeface="Wingdings" panose="05000000000000000000" pitchFamily="2" charset="2"/>
              <a:buChar char="§"/>
            </a:pPr>
            <a:r>
              <a:rPr lang="en-US" sz="2000" dirty="0"/>
              <a:t>MY ORDER</a:t>
            </a:r>
          </a:p>
          <a:p>
            <a:pPr marL="285750" indent="-285750">
              <a:lnSpc>
                <a:spcPct val="250000"/>
              </a:lnSpc>
              <a:buFont typeface="Wingdings" panose="05000000000000000000" pitchFamily="2" charset="2"/>
              <a:buChar char="§"/>
            </a:pPr>
            <a:r>
              <a:rPr lang="en-US" sz="2000" dirty="0"/>
              <a:t>PLACE ORDER</a:t>
            </a:r>
          </a:p>
          <a:p>
            <a:pPr marL="285750" indent="-285750">
              <a:lnSpc>
                <a:spcPct val="250000"/>
              </a:lnSpc>
              <a:buFont typeface="Wingdings" panose="05000000000000000000" pitchFamily="2" charset="2"/>
              <a:buChar char="§"/>
            </a:pPr>
            <a:r>
              <a:rPr lang="en-US" sz="2000" dirty="0"/>
              <a:t>MY PROFILE</a:t>
            </a:r>
          </a:p>
          <a:p>
            <a:pPr marL="285750" indent="-285750" algn="just">
              <a:buFont typeface="Wingdings" panose="05000000000000000000" pitchFamily="2" charset="2"/>
              <a:buChar char="§"/>
            </a:pPr>
            <a:endParaRPr lang="en-IN" sz="2000" dirty="0"/>
          </a:p>
        </p:txBody>
      </p:sp>
      <p:sp>
        <p:nvSpPr>
          <p:cNvPr id="2" name="Oval 1">
            <a:extLst>
              <a:ext uri="{FF2B5EF4-FFF2-40B4-BE49-F238E27FC236}">
                <a16:creationId xmlns:a16="http://schemas.microsoft.com/office/drawing/2014/main" id="{2752259A-C1E7-EA2C-0F42-D5896C30C801}"/>
              </a:ext>
            </a:extLst>
          </p:cNvPr>
          <p:cNvSpPr/>
          <p:nvPr/>
        </p:nvSpPr>
        <p:spPr>
          <a:xfrm>
            <a:off x="-703435" y="3069020"/>
            <a:ext cx="4833999" cy="4573752"/>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855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FF2B429-F97F-C4AC-8BA0-D5B53B43D29B}"/>
              </a:ext>
            </a:extLst>
          </p:cNvPr>
          <p:cNvSpPr/>
          <p:nvPr/>
        </p:nvSpPr>
        <p:spPr>
          <a:xfrm>
            <a:off x="-905993" y="2165131"/>
            <a:ext cx="6560559" cy="5498662"/>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B7AD686-F485-9B62-CDB6-A16FA70E1F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4" name="TextBox 3">
            <a:extLst>
              <a:ext uri="{FF2B5EF4-FFF2-40B4-BE49-F238E27FC236}">
                <a16:creationId xmlns:a16="http://schemas.microsoft.com/office/drawing/2014/main" id="{492679E6-D5F2-5C4D-E746-68447212AE58}"/>
              </a:ext>
            </a:extLst>
          </p:cNvPr>
          <p:cNvSpPr txBox="1"/>
          <p:nvPr/>
        </p:nvSpPr>
        <p:spPr>
          <a:xfrm>
            <a:off x="6346522" y="1489316"/>
            <a:ext cx="2648482" cy="523220"/>
          </a:xfrm>
          <a:prstGeom prst="rect">
            <a:avLst/>
          </a:prstGeom>
          <a:noFill/>
        </p:spPr>
        <p:txBody>
          <a:bodyPr wrap="none" rtlCol="0">
            <a:spAutoFit/>
          </a:bodyPr>
          <a:lstStyle/>
          <a:p>
            <a:r>
              <a:rPr lang="en-US" sz="2800" dirty="0"/>
              <a:t>ADMIN </a:t>
            </a:r>
            <a:r>
              <a:rPr lang="en-US" sz="2800" dirty="0">
                <a:solidFill>
                  <a:schemeClr val="accent5">
                    <a:lumMod val="50000"/>
                  </a:schemeClr>
                </a:solidFill>
              </a:rPr>
              <a:t>MODULE</a:t>
            </a:r>
            <a:endParaRPr lang="en-IN" sz="2800" dirty="0">
              <a:solidFill>
                <a:schemeClr val="accent5">
                  <a:lumMod val="50000"/>
                </a:schemeClr>
              </a:solidFill>
            </a:endParaRPr>
          </a:p>
        </p:txBody>
      </p:sp>
      <p:sp>
        <p:nvSpPr>
          <p:cNvPr id="5" name="TextBox 4">
            <a:extLst>
              <a:ext uri="{FF2B5EF4-FFF2-40B4-BE49-F238E27FC236}">
                <a16:creationId xmlns:a16="http://schemas.microsoft.com/office/drawing/2014/main" id="{D6C439F5-9238-6524-D5F8-6284D82A2246}"/>
              </a:ext>
            </a:extLst>
          </p:cNvPr>
          <p:cNvSpPr txBox="1"/>
          <p:nvPr/>
        </p:nvSpPr>
        <p:spPr>
          <a:xfrm>
            <a:off x="6346522" y="2295109"/>
            <a:ext cx="3027304" cy="2438488"/>
          </a:xfrm>
          <a:prstGeom prst="rect">
            <a:avLst/>
          </a:prstGeom>
          <a:noFill/>
        </p:spPr>
        <p:txBody>
          <a:bodyPr wrap="none" rtlCol="0">
            <a:spAutoFit/>
          </a:bodyPr>
          <a:lstStyle/>
          <a:p>
            <a:pPr marL="285750" indent="-285750">
              <a:lnSpc>
                <a:spcPct val="300000"/>
              </a:lnSpc>
              <a:buFont typeface="Wingdings" panose="05000000000000000000" pitchFamily="2" charset="2"/>
              <a:buChar char="§"/>
            </a:pPr>
            <a:r>
              <a:rPr lang="en-US" dirty="0"/>
              <a:t>REGISTER AND LOGIN</a:t>
            </a:r>
          </a:p>
          <a:p>
            <a:pPr marL="285750" indent="-285750">
              <a:lnSpc>
                <a:spcPct val="300000"/>
              </a:lnSpc>
              <a:buFont typeface="Wingdings" panose="05000000000000000000" pitchFamily="2" charset="2"/>
              <a:buChar char="§"/>
            </a:pPr>
            <a:r>
              <a:rPr lang="en-US" dirty="0"/>
              <a:t>UPLOAD PRODUCT DETAILS</a:t>
            </a:r>
          </a:p>
          <a:p>
            <a:pPr marL="285750" indent="-285750">
              <a:lnSpc>
                <a:spcPct val="300000"/>
              </a:lnSpc>
              <a:buFont typeface="Wingdings" panose="05000000000000000000" pitchFamily="2" charset="2"/>
              <a:buChar char="§"/>
            </a:pPr>
            <a:r>
              <a:rPr lang="en-US" dirty="0"/>
              <a:t>VIEW ORDER</a:t>
            </a:r>
            <a:endParaRPr lang="en-IN" dirty="0"/>
          </a:p>
        </p:txBody>
      </p:sp>
    </p:spTree>
    <p:extLst>
      <p:ext uri="{BB962C8B-B14F-4D97-AF65-F5344CB8AC3E}">
        <p14:creationId xmlns:p14="http://schemas.microsoft.com/office/powerpoint/2010/main" val="135716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AEC5B5-054D-E0F1-832C-5CF441A7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7882"/>
            <a:ext cx="12192000" cy="5920118"/>
          </a:xfrm>
          <a:prstGeom prst="rect">
            <a:avLst/>
          </a:prstGeom>
        </p:spPr>
      </p:pic>
      <p:sp>
        <p:nvSpPr>
          <p:cNvPr id="4" name="TextBox 3">
            <a:extLst>
              <a:ext uri="{FF2B5EF4-FFF2-40B4-BE49-F238E27FC236}">
                <a16:creationId xmlns:a16="http://schemas.microsoft.com/office/drawing/2014/main" id="{80913871-F6A5-52E8-3C86-B92BABB8FDD5}"/>
              </a:ext>
            </a:extLst>
          </p:cNvPr>
          <p:cNvSpPr txBox="1"/>
          <p:nvPr/>
        </p:nvSpPr>
        <p:spPr>
          <a:xfrm>
            <a:off x="4739186" y="0"/>
            <a:ext cx="2748894" cy="646331"/>
          </a:xfrm>
          <a:prstGeom prst="rect">
            <a:avLst/>
          </a:prstGeom>
          <a:noFill/>
        </p:spPr>
        <p:txBody>
          <a:bodyPr wrap="none" rtlCol="0">
            <a:spAutoFit/>
          </a:bodyPr>
          <a:lstStyle/>
          <a:p>
            <a:r>
              <a:rPr lang="en-US" sz="3600" b="1" dirty="0">
                <a:solidFill>
                  <a:schemeClr val="bg1"/>
                </a:solidFill>
              </a:rPr>
              <a:t>SIGN</a:t>
            </a:r>
            <a:r>
              <a:rPr lang="en-US" sz="3600" dirty="0">
                <a:solidFill>
                  <a:schemeClr val="bg1"/>
                </a:solidFill>
              </a:rPr>
              <a:t> </a:t>
            </a:r>
            <a:r>
              <a:rPr lang="en-US" sz="3600" b="1" dirty="0">
                <a:solidFill>
                  <a:schemeClr val="bg1"/>
                </a:solidFill>
              </a:rPr>
              <a:t>IN</a:t>
            </a:r>
            <a:r>
              <a:rPr lang="en-US" sz="3600" dirty="0">
                <a:solidFill>
                  <a:schemeClr val="bg1"/>
                </a:solidFill>
              </a:rPr>
              <a:t> </a:t>
            </a:r>
            <a:r>
              <a:rPr lang="en-US" sz="3600" b="1" dirty="0">
                <a:solidFill>
                  <a:schemeClr val="bg1"/>
                </a:solidFill>
              </a:rPr>
              <a:t>PAGE</a:t>
            </a:r>
            <a:endParaRPr lang="en-IN" sz="3600" b="1" dirty="0">
              <a:solidFill>
                <a:schemeClr val="bg1"/>
              </a:solidFill>
            </a:endParaRPr>
          </a:p>
        </p:txBody>
      </p:sp>
    </p:spTree>
    <p:extLst>
      <p:ext uri="{BB962C8B-B14F-4D97-AF65-F5344CB8AC3E}">
        <p14:creationId xmlns:p14="http://schemas.microsoft.com/office/powerpoint/2010/main" val="528812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1868F-EB7B-734F-89B8-3BF1ABF7D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840"/>
            <a:ext cx="12192000" cy="6106160"/>
          </a:xfrm>
          <a:prstGeom prst="rect">
            <a:avLst/>
          </a:prstGeom>
        </p:spPr>
      </p:pic>
      <p:sp>
        <p:nvSpPr>
          <p:cNvPr id="4" name="TextBox 3">
            <a:extLst>
              <a:ext uri="{FF2B5EF4-FFF2-40B4-BE49-F238E27FC236}">
                <a16:creationId xmlns:a16="http://schemas.microsoft.com/office/drawing/2014/main" id="{7CA66365-A812-0B03-85CD-5D62278038CE}"/>
              </a:ext>
            </a:extLst>
          </p:cNvPr>
          <p:cNvSpPr txBox="1"/>
          <p:nvPr/>
        </p:nvSpPr>
        <p:spPr>
          <a:xfrm>
            <a:off x="4958080" y="105509"/>
            <a:ext cx="2519985" cy="646331"/>
          </a:xfrm>
          <a:prstGeom prst="rect">
            <a:avLst/>
          </a:prstGeom>
          <a:noFill/>
        </p:spPr>
        <p:txBody>
          <a:bodyPr wrap="none" rtlCol="0">
            <a:spAutoFit/>
          </a:bodyPr>
          <a:lstStyle/>
          <a:p>
            <a:r>
              <a:rPr lang="en-US" sz="3600" b="1" dirty="0">
                <a:solidFill>
                  <a:schemeClr val="bg1"/>
                </a:solidFill>
              </a:rPr>
              <a:t>LOGIN</a:t>
            </a:r>
            <a:r>
              <a:rPr lang="en-US" sz="3600" dirty="0"/>
              <a:t> </a:t>
            </a:r>
            <a:r>
              <a:rPr lang="en-US" sz="3600" b="1" dirty="0">
                <a:solidFill>
                  <a:schemeClr val="bg1"/>
                </a:solidFill>
              </a:rPr>
              <a:t>PAGE</a:t>
            </a:r>
            <a:endParaRPr lang="en-IN" sz="3600" b="1" dirty="0">
              <a:solidFill>
                <a:schemeClr val="bg1"/>
              </a:solidFill>
            </a:endParaRPr>
          </a:p>
        </p:txBody>
      </p:sp>
    </p:spTree>
    <p:extLst>
      <p:ext uri="{BB962C8B-B14F-4D97-AF65-F5344CB8AC3E}">
        <p14:creationId xmlns:p14="http://schemas.microsoft.com/office/powerpoint/2010/main" val="181244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E22BD-C114-D416-5D27-CC635E1DB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 y="802640"/>
            <a:ext cx="12179926" cy="6055359"/>
          </a:xfrm>
          <a:prstGeom prst="rect">
            <a:avLst/>
          </a:prstGeom>
        </p:spPr>
      </p:pic>
      <p:sp>
        <p:nvSpPr>
          <p:cNvPr id="4" name="TextBox 3">
            <a:extLst>
              <a:ext uri="{FF2B5EF4-FFF2-40B4-BE49-F238E27FC236}">
                <a16:creationId xmlns:a16="http://schemas.microsoft.com/office/drawing/2014/main" id="{A6AEA018-4A09-0A38-26DB-C24B4DDFFCB6}"/>
              </a:ext>
            </a:extLst>
          </p:cNvPr>
          <p:cNvSpPr txBox="1"/>
          <p:nvPr/>
        </p:nvSpPr>
        <p:spPr>
          <a:xfrm>
            <a:off x="4851396" y="0"/>
            <a:ext cx="2529731" cy="646331"/>
          </a:xfrm>
          <a:prstGeom prst="rect">
            <a:avLst/>
          </a:prstGeom>
          <a:noFill/>
        </p:spPr>
        <p:txBody>
          <a:bodyPr wrap="none" rtlCol="0">
            <a:spAutoFit/>
          </a:bodyPr>
          <a:lstStyle/>
          <a:p>
            <a:r>
              <a:rPr lang="en-US" sz="3600" b="1" dirty="0">
                <a:solidFill>
                  <a:schemeClr val="bg1"/>
                </a:solidFill>
              </a:rPr>
              <a:t>HOME</a:t>
            </a:r>
            <a:r>
              <a:rPr lang="en-US" sz="3600" dirty="0"/>
              <a:t> </a:t>
            </a:r>
            <a:r>
              <a:rPr lang="en-US" sz="3600" b="1" dirty="0">
                <a:solidFill>
                  <a:schemeClr val="bg1"/>
                </a:solidFill>
              </a:rPr>
              <a:t>PAGE</a:t>
            </a:r>
            <a:endParaRPr lang="en-IN" sz="3600" b="1" dirty="0">
              <a:solidFill>
                <a:schemeClr val="bg1"/>
              </a:solidFill>
            </a:endParaRPr>
          </a:p>
        </p:txBody>
      </p:sp>
    </p:spTree>
    <p:extLst>
      <p:ext uri="{BB962C8B-B14F-4D97-AF65-F5344CB8AC3E}">
        <p14:creationId xmlns:p14="http://schemas.microsoft.com/office/powerpoint/2010/main" val="176450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1025E36-26E4-4D85-BA99-E35724E52847}"/>
              </a:ext>
            </a:extLst>
          </p:cNvPr>
          <p:cNvSpPr txBox="1"/>
          <p:nvPr/>
        </p:nvSpPr>
        <p:spPr>
          <a:xfrm>
            <a:off x="4150360" y="0"/>
            <a:ext cx="4820920" cy="646331"/>
          </a:xfrm>
          <a:prstGeom prst="rect">
            <a:avLst/>
          </a:prstGeom>
          <a:noFill/>
        </p:spPr>
        <p:txBody>
          <a:bodyPr wrap="square">
            <a:spAutoFit/>
          </a:bodyPr>
          <a:lstStyle/>
          <a:p>
            <a:pPr algn="l" fontAlgn="base"/>
            <a:r>
              <a:rPr lang="en-US" sz="3600" b="1" dirty="0">
                <a:solidFill>
                  <a:schemeClr val="bg1"/>
                </a:solidFill>
              </a:rPr>
              <a:t>P</a:t>
            </a:r>
            <a:r>
              <a:rPr lang="en-IN" sz="3600" b="1" dirty="0">
                <a:solidFill>
                  <a:schemeClr val="bg1"/>
                </a:solidFill>
              </a:rPr>
              <a:t>RODUCT</a:t>
            </a:r>
            <a:r>
              <a:rPr lang="en-IN" sz="3600" b="1" dirty="0">
                <a:solidFill>
                  <a:schemeClr val="tx1">
                    <a:lumMod val="75000"/>
                    <a:lumOff val="25000"/>
                  </a:schemeClr>
                </a:solidFill>
              </a:rPr>
              <a:t> </a:t>
            </a:r>
            <a:r>
              <a:rPr lang="en-IN" sz="3600" b="1" dirty="0">
                <a:solidFill>
                  <a:schemeClr val="bg1"/>
                </a:solidFill>
              </a:rPr>
              <a:t>DETAILS</a:t>
            </a:r>
          </a:p>
        </p:txBody>
      </p:sp>
      <p:pic>
        <p:nvPicPr>
          <p:cNvPr id="3" name="Picture 2">
            <a:extLst>
              <a:ext uri="{FF2B5EF4-FFF2-40B4-BE49-F238E27FC236}">
                <a16:creationId xmlns:a16="http://schemas.microsoft.com/office/drawing/2014/main" id="{2BFA59D6-DD3F-5C62-6910-B4E8C029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3907"/>
            <a:ext cx="12192000" cy="6204093"/>
          </a:xfrm>
          <a:prstGeom prst="rect">
            <a:avLst/>
          </a:prstGeom>
        </p:spPr>
      </p:pic>
    </p:spTree>
    <p:extLst>
      <p:ext uri="{BB962C8B-B14F-4D97-AF65-F5344CB8AC3E}">
        <p14:creationId xmlns:p14="http://schemas.microsoft.com/office/powerpoint/2010/main" val="1206970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316</Words>
  <Application>Microsoft Office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 Gokul</dc:creator>
  <cp:lastModifiedBy>Swetha B</cp:lastModifiedBy>
  <cp:revision>122</cp:revision>
  <dcterms:created xsi:type="dcterms:W3CDTF">2021-06-30T10:38:28Z</dcterms:created>
  <dcterms:modified xsi:type="dcterms:W3CDTF">2024-03-14T09:40:27Z</dcterms:modified>
</cp:coreProperties>
</file>